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22" d="100"/>
          <a:sy n="122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B2E2-267A-4937-AB90-4D6A07731DCD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5916-D2D5-4B95-9C6F-0E56D0749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w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79053"/>
              </p:ext>
            </p:extLst>
          </p:nvPr>
        </p:nvGraphicFramePr>
        <p:xfrm>
          <a:off x="116940" y="402276"/>
          <a:ext cx="8812381" cy="594204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18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1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69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SUNDAY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MONDAY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TUESDAY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WEDNESDAY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THURSDAY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FRIDAY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SATURDAY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0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9am – 10am </a:t>
                      </a:r>
                    </a:p>
                    <a:p>
                      <a:pPr algn="ctr"/>
                      <a:r>
                        <a:rPr lang="en-US" sz="1000" b="1" dirty="0"/>
                        <a:t>Bagel Bar </a:t>
                      </a:r>
                    </a:p>
                    <a:p>
                      <a:pPr algn="ctr"/>
                      <a:r>
                        <a:rPr lang="en-US" sz="800" dirty="0"/>
                        <a:t>Whole bagel $4/ half of bagel $2 with orange juice or coffee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Morning Walk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Join us for a morning walk. Meet in the Canyon Room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9am</a:t>
                      </a:r>
                    </a:p>
                    <a:p>
                      <a:pPr algn="ctr"/>
                      <a:r>
                        <a:rPr lang="en-US" sz="1000" b="1" dirty="0"/>
                        <a:t>Morning Walk </a:t>
                      </a:r>
                    </a:p>
                    <a:p>
                      <a:pPr algn="ctr"/>
                      <a:r>
                        <a:rPr lang="en-US" sz="800" b="0" dirty="0"/>
                        <a:t>Join us for a morning walk.</a:t>
                      </a:r>
                    </a:p>
                    <a:p>
                      <a:pPr algn="ctr"/>
                      <a:r>
                        <a:rPr lang="en-US" sz="800" b="0" dirty="0"/>
                        <a:t>Meet in the Canyon Room</a:t>
                      </a:r>
                    </a:p>
                    <a:p>
                      <a:pPr algn="ctr"/>
                      <a:endParaRPr lang="en-US" sz="8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9:30am </a:t>
                      </a:r>
                    </a:p>
                    <a:p>
                      <a:pPr algn="ctr"/>
                      <a:r>
                        <a:rPr lang="en-US" sz="1000" b="1" dirty="0"/>
                        <a:t>Morning BINGO</a:t>
                      </a:r>
                    </a:p>
                    <a:p>
                      <a:pPr algn="ctr"/>
                      <a:r>
                        <a:rPr lang="en-US" sz="800" b="0" dirty="0"/>
                        <a:t>Grab a cup of coffee and play some BINGO $1 each card</a:t>
                      </a:r>
                      <a:endParaRPr lang="en-US" sz="10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b="1" dirty="0"/>
                        <a:t>Tennis Courts</a:t>
                      </a:r>
                    </a:p>
                    <a:p>
                      <a:pPr algn="ctr"/>
                      <a:r>
                        <a:rPr lang="en-US" sz="1000" b="1" dirty="0"/>
                        <a:t>Hours</a:t>
                      </a:r>
                    </a:p>
                    <a:p>
                      <a:pPr algn="ctr"/>
                      <a:r>
                        <a:rPr lang="en-US" sz="1000" b="1" dirty="0"/>
                        <a:t>7am-8pm</a:t>
                      </a:r>
                    </a:p>
                    <a:p>
                      <a:pPr algn="ctr"/>
                      <a:r>
                        <a:rPr lang="en-US" sz="1000" dirty="0"/>
                        <a:t>Please Sign </a:t>
                      </a:r>
                    </a:p>
                    <a:p>
                      <a:pPr algn="ctr"/>
                      <a:r>
                        <a:rPr lang="en-US" sz="1000" dirty="0"/>
                        <a:t>up at front desk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9:30am</a:t>
                      </a:r>
                    </a:p>
                    <a:p>
                      <a:pPr algn="ctr"/>
                      <a:r>
                        <a:rPr lang="en-US" sz="1000" b="1" dirty="0"/>
                        <a:t>Hot Chocolate Stand</a:t>
                      </a:r>
                    </a:p>
                    <a:p>
                      <a:pPr algn="ctr"/>
                      <a:r>
                        <a:rPr lang="en-US" sz="800" b="0" dirty="0"/>
                        <a:t>Stop by the Canyon room and grab a yummy hot chocolate $2 a cup </a:t>
                      </a:r>
                    </a:p>
                    <a:p>
                      <a:pPr algn="ctr"/>
                      <a:r>
                        <a:rPr lang="en-US" sz="1000" b="1" dirty="0"/>
                        <a:t> </a:t>
                      </a:r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endParaRPr lang="en-US" sz="1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9am – 10am</a:t>
                      </a:r>
                    </a:p>
                    <a:p>
                      <a:pPr algn="ctr"/>
                      <a:r>
                        <a:rPr lang="en-US" sz="1000" b="1" dirty="0"/>
                        <a:t>Wake Up Waffles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Come to the Canyon Room and enjoy a delicious waffles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Set of waffles $4 with coffee or orange juice.  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25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11am</a:t>
                      </a:r>
                    </a:p>
                    <a:p>
                      <a:pPr algn="ctr"/>
                      <a:r>
                        <a:rPr lang="en-US" sz="1000" b="1" dirty="0"/>
                        <a:t> Water Aerobics </a:t>
                      </a:r>
                    </a:p>
                    <a:p>
                      <a:pPr algn="ctr"/>
                      <a:r>
                        <a:rPr lang="en-US" sz="800" dirty="0"/>
                        <a:t>Meet at pool #4 for a water workout  </a:t>
                      </a:r>
                      <a:endParaRPr lang="en-US" sz="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11am </a:t>
                      </a:r>
                    </a:p>
                    <a:p>
                      <a:pPr algn="ctr"/>
                      <a:r>
                        <a:rPr lang="en-US" sz="1000" b="1" dirty="0"/>
                        <a:t>Water Aerobics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Meet at pool #4 for a water workout  </a:t>
                      </a:r>
                      <a:endParaRPr lang="en-US" sz="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12pm </a:t>
                      </a:r>
                    </a:p>
                    <a:p>
                      <a:pPr algn="ctr"/>
                      <a:r>
                        <a:rPr lang="en-US" sz="1000" b="1" dirty="0"/>
                        <a:t>BINGO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Meet us in the Canyon Room for BINGO. $1 each card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1:30pm – 3:30pm Nintendo switch</a:t>
                      </a:r>
                    </a:p>
                    <a:p>
                      <a:pPr algn="ctr"/>
                      <a:r>
                        <a:rPr lang="en-US" sz="1000" b="1" dirty="0"/>
                        <a:t>FREE play </a:t>
                      </a:r>
                    </a:p>
                    <a:p>
                      <a:pPr algn="ctr"/>
                      <a:r>
                        <a:rPr lang="en-US" sz="800" b="0" dirty="0"/>
                        <a:t>In the canyon room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11pm</a:t>
                      </a:r>
                    </a:p>
                    <a:p>
                      <a:pPr algn="ctr"/>
                      <a:r>
                        <a:rPr lang="en-US" sz="1000" b="1" dirty="0"/>
                        <a:t>BINGO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Grab a cup of coffee and play some BINGO $1 each card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r>
                        <a:rPr lang="en-US" sz="1000" b="1" dirty="0"/>
                        <a:t> </a:t>
                      </a:r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endParaRPr lang="en-US" sz="8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12pm – 1pm </a:t>
                      </a:r>
                    </a:p>
                    <a:p>
                      <a:pPr algn="ctr"/>
                      <a:r>
                        <a:rPr lang="en-US" sz="1000" b="1" dirty="0"/>
                        <a:t>Nacho Lunch In</a:t>
                      </a:r>
                    </a:p>
                    <a:p>
                      <a:pPr algn="ctr"/>
                      <a:r>
                        <a:rPr lang="en-US" sz="800" b="0" dirty="0"/>
                        <a:t>Nacho cheese and jalapenos. $5 </a:t>
                      </a:r>
                    </a:p>
                    <a:p>
                      <a:pPr algn="ctr"/>
                      <a:r>
                        <a:rPr lang="en-US" sz="800" b="0" dirty="0"/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1:30pm – 2:30pm</a:t>
                      </a:r>
                    </a:p>
                    <a:p>
                      <a:pPr algn="ctr"/>
                      <a:r>
                        <a:rPr lang="en-US" sz="1000" b="1" dirty="0"/>
                        <a:t>Ice Cream Social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sundaes $5 / root beer floats $4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/>
                        <a:t>Meet In the Canyon room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12:15pm </a:t>
                      </a:r>
                    </a:p>
                    <a:p>
                      <a:pPr algn="ctr"/>
                      <a:r>
                        <a:rPr lang="en-US" sz="1000" b="1" dirty="0"/>
                        <a:t>BINGO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Meet us in the Canyon room for BINGO. $1 each card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r>
                        <a:rPr lang="en-US" sz="800" b="0" dirty="0"/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 2pm – 3pm</a:t>
                      </a:r>
                    </a:p>
                    <a:p>
                      <a:pPr algn="ctr"/>
                      <a:r>
                        <a:rPr lang="en-US" sz="1000" b="1" dirty="0"/>
                        <a:t>Ice Cream Social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sundaes $5 / root beer floats $4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Meet In the Canyon room</a:t>
                      </a:r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endParaRPr lang="en-US" sz="1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3:30pm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 Movie Night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 </a:t>
                      </a:r>
                      <a:r>
                        <a:rPr lang="en-US" sz="800" b="0" dirty="0"/>
                        <a:t>Purchase a movie ticket that includes a snack combo. Movie starts at 4pm.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2pm – 3pm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Ice Cream social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sundaes $5 / root beer floats $4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Meet In the Canyon room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2pm</a:t>
                      </a:r>
                    </a:p>
                    <a:p>
                      <a:pPr algn="ctr"/>
                      <a:r>
                        <a:rPr lang="en-US" sz="1000" b="1" dirty="0"/>
                        <a:t> BINGO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Grab a cup of coffee and play some BINGO $1 each card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57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3:30pm</a:t>
                      </a:r>
                    </a:p>
                    <a:p>
                      <a:pPr algn="ctr"/>
                      <a:r>
                        <a:rPr lang="en-US" sz="1000" b="1" dirty="0"/>
                        <a:t>Thanksgiving Trivia </a:t>
                      </a:r>
                    </a:p>
                    <a:p>
                      <a:pPr algn="ctr"/>
                      <a:r>
                        <a:rPr lang="en-US" sz="800" dirty="0"/>
                        <a:t>Come to the Canyon Room and see if you can win our trivia 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2pm – 3pm</a:t>
                      </a:r>
                    </a:p>
                    <a:p>
                      <a:pPr algn="ctr"/>
                      <a:r>
                        <a:rPr lang="en-US" sz="1000" b="1" dirty="0"/>
                        <a:t>Ice Cream Social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sundaes $5 / root beer floats $4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Meet In the Canyon room</a:t>
                      </a:r>
                    </a:p>
                    <a:p>
                      <a:pPr algn="ctr"/>
                      <a:endParaRPr lang="en-US" sz="1000" b="1" dirty="0"/>
                    </a:p>
                    <a:p>
                      <a:pPr algn="ctr"/>
                      <a:endParaRPr lang="en-US" sz="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 </a:t>
                      </a:r>
                      <a:endParaRPr lang="en-US" sz="1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Children Must be accompanied by an adult for all Activity </a:t>
                      </a:r>
                      <a:endParaRPr lang="en-US" sz="1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000" b="1" dirty="0"/>
                        <a:t> </a:t>
                      </a:r>
                      <a:endParaRPr lang="en-US" sz="1000" b="1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4pm</a:t>
                      </a:r>
                    </a:p>
                    <a:p>
                      <a:pPr algn="ctr"/>
                      <a:r>
                        <a:rPr lang="en-US" sz="1000" b="1" dirty="0"/>
                        <a:t>Kids Sushi </a:t>
                      </a:r>
                    </a:p>
                    <a:p>
                      <a:pPr algn="ctr"/>
                      <a:r>
                        <a:rPr lang="en-US" sz="800" b="0" dirty="0"/>
                        <a:t>Come and make a delicious sushi roll using candy ONLY!</a:t>
                      </a:r>
                    </a:p>
                    <a:p>
                      <a:pPr algn="ctr"/>
                      <a:endParaRPr lang="en-US" sz="800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3pm</a:t>
                      </a:r>
                    </a:p>
                    <a:p>
                      <a:pPr algn="ctr"/>
                      <a:r>
                        <a:rPr lang="en-US" sz="1000" b="1" dirty="0"/>
                        <a:t> Oreo Turkey Cookie</a:t>
                      </a:r>
                    </a:p>
                    <a:p>
                      <a:pPr algn="ctr"/>
                      <a:r>
                        <a:rPr lang="en-US" sz="800" b="0" dirty="0"/>
                        <a:t> edible turkey craft that kids and adult will love $5</a:t>
                      </a:r>
                    </a:p>
                    <a:p>
                      <a:pPr algn="ctr"/>
                      <a:endParaRPr lang="en-US" sz="1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-59389"/>
            <a:ext cx="872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Activities for November Sunday 19th - Saturday 25th  </a:t>
            </a:r>
            <a:endParaRPr lang="en-US" sz="2400" dirty="0"/>
          </a:p>
        </p:txBody>
      </p:sp>
      <p:pic>
        <p:nvPicPr>
          <p:cNvPr id="12" name="Picture 2" descr="C:\Users\ann-britt\AppData\Local\Microsoft\Windows\Temporary Internet Files\Content.IE5\W4NXODO0\MC9000571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204" y="2716061"/>
            <a:ext cx="605494" cy="34229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846530" y="6415857"/>
            <a:ext cx="5638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Coffee &amp; Tea served daily from 6am – 10am in the Canyon Room</a:t>
            </a:r>
          </a:p>
        </p:txBody>
      </p:sp>
      <p:pic>
        <p:nvPicPr>
          <p:cNvPr id="25" name="Picture 5" descr="C:\Users\Activities\AppData\Local\Microsoft\Windows\Temporary Internet Files\Content.IE5\93FEDRGH\MC9001108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6" y="4342094"/>
            <a:ext cx="482467" cy="453540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A0AE95-E775-FC13-A485-CA3744412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445" y="4294091"/>
            <a:ext cx="454726" cy="4289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A6F8F8D-A3D2-5281-8ABC-1709F2297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44" y="2716946"/>
            <a:ext cx="603556" cy="3414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E1FA76A-7EF1-C51A-7873-9A06FEB52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552" y="4222337"/>
            <a:ext cx="824015" cy="546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DA3ABE-079B-909A-4E41-2B34914AE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93" y="5791200"/>
            <a:ext cx="323116" cy="3048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985493-F2BF-4112-3B60-3A6AFF0AC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0562" y="2746672"/>
            <a:ext cx="798332" cy="529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033B2A-09F7-9844-C95A-17EA5C8E8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393" y="1428651"/>
            <a:ext cx="692495" cy="461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CF13D5-F3CA-D643-C090-0C947421CF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4246" y="2696374"/>
            <a:ext cx="870339" cy="5802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EAC9A9-CAD4-402C-78EB-9C1651C4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431" y="4229982"/>
            <a:ext cx="477741" cy="4506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25B681-E000-1B72-AB4C-9FE7AAFC5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2455" y="4214717"/>
            <a:ext cx="820466" cy="5469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E0D8CF-03C9-274F-2520-9B9E22A2D4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146" y="1461959"/>
            <a:ext cx="528850" cy="4064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DB325E-C4A0-7D8F-5279-EF2F443922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5733" y="1334176"/>
            <a:ext cx="692495" cy="5193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7D1A1E-5C0B-71BB-28F2-6396E9645A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0238" y="1321959"/>
            <a:ext cx="710451" cy="5299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98E1D1-2C06-A879-4BEE-3AA843E9B9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0001" y="2574605"/>
            <a:ext cx="772126" cy="7721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8EEB06-A9EA-7C6F-8A04-41069B6A2B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4833" y="4299386"/>
            <a:ext cx="1005311" cy="5657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2EA12E-8170-9970-2E44-3A170FB897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7115" y="2018695"/>
            <a:ext cx="1012914" cy="10129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F18631-BE19-B715-AD78-526224E0C1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9130" y="1437808"/>
            <a:ext cx="642536" cy="4547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8CE6C3-C050-A5D5-E7D0-7C569BFC44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0250" y="2555094"/>
            <a:ext cx="811148" cy="811148"/>
          </a:xfrm>
          <a:prstGeom prst="rect">
            <a:avLst/>
          </a:prstGeom>
        </p:spPr>
      </p:pic>
      <p:pic>
        <p:nvPicPr>
          <p:cNvPr id="1026" name="Picture 2" descr="The Wife of a Dairyman ~ Churned in Cali: Oreo Turkey Treats">
            <a:extLst>
              <a:ext uri="{FF2B5EF4-FFF2-40B4-BE49-F238E27FC236}">
                <a16:creationId xmlns:a16="http://schemas.microsoft.com/office/drawing/2014/main" id="{AF279953-10E4-C11A-8AA3-78841CB9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43" y="5608982"/>
            <a:ext cx="9141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17B94AF-D52E-CE4E-30F0-A7139865DB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40636" y="5548223"/>
            <a:ext cx="731118" cy="7311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7332</TotalTime>
  <Words>425</Words>
  <Application>Microsoft Office PowerPoint</Application>
  <PresentationFormat>On-screen Show (4:3)</PresentationFormat>
  <Paragraphs>110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Vlahos</dc:creator>
  <cp:lastModifiedBy>Oasis Activities</cp:lastModifiedBy>
  <cp:revision>89</cp:revision>
  <cp:lastPrinted>2023-11-10T22:54:23Z</cp:lastPrinted>
  <dcterms:created xsi:type="dcterms:W3CDTF">2013-05-19T20:38:53Z</dcterms:created>
  <dcterms:modified xsi:type="dcterms:W3CDTF">2023-11-17T19:05:45Z</dcterms:modified>
</cp:coreProperties>
</file>